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8" r:id="rId3"/>
    <p:sldId id="278" r:id="rId4"/>
    <p:sldId id="279" r:id="rId5"/>
  </p:sldIdLst>
  <p:sldSz cx="12954000" cy="7429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 varScale="1">
        <p:scale>
          <a:sx n="94" d="100"/>
          <a:sy n="94" d="100"/>
        </p:scale>
        <p:origin x="512" y="184"/>
      </p:cViewPr>
      <p:guideLst>
        <p:guide orient="horz" pos="2340"/>
        <p:guide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81bed15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685800"/>
            <a:ext cx="5978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481bed15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4e385a55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4e385a55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Google Shape;913;g4cd5a317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4" name="Google Shape;914;g4cd5a317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g4cd5a317b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7" name="Google Shape;927;g4cd5a317b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41587" y="1075497"/>
            <a:ext cx="12070800" cy="29649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41575" y="4093736"/>
            <a:ext cx="12070800" cy="11448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441575" y="1597736"/>
            <a:ext cx="12070800" cy="28362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41575" y="4553214"/>
            <a:ext cx="12070800" cy="18789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41575" y="3106783"/>
            <a:ext cx="12070800" cy="1215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845900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41575" y="802533"/>
            <a:ext cx="3978000" cy="10917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41575" y="2007200"/>
            <a:ext cx="3978000" cy="45924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94521" y="650217"/>
            <a:ext cx="9021000" cy="59088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6477000" y="-181"/>
            <a:ext cx="6477000" cy="7429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76125" y="1781253"/>
            <a:ext cx="5730600" cy="21411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76125" y="4048886"/>
            <a:ext cx="5730600" cy="1784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997625" y="1045886"/>
            <a:ext cx="5435700" cy="53373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441575" y="6110831"/>
            <a:ext cx="8498400" cy="873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6477000" y="7182300"/>
            <a:ext cx="6477000" cy="24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595959"/>
                </a:solidFill>
              </a:rPr>
              <a:t>CC-BY-SA 3.0 ©️ Daizo Furuichi</a:t>
            </a:r>
            <a:endParaRPr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3637350" y="40050"/>
            <a:ext cx="4623488" cy="1714150"/>
          </a:xfrm>
          <a:prstGeom prst="flowChartProcess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行動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8260837" y="40050"/>
            <a:ext cx="4623488" cy="1714150"/>
          </a:xfrm>
          <a:prstGeom prst="flowChartProcess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目的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637350" y="1754200"/>
            <a:ext cx="4623488" cy="2676425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Business</a:t>
            </a:r>
            <a:endParaRPr sz="48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事業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260837" y="1754200"/>
            <a:ext cx="4623488" cy="2676425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Mission</a:t>
            </a:r>
            <a:endParaRPr sz="48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使命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9725" y="1754200"/>
            <a:ext cx="3567625" cy="2676425"/>
          </a:xfrm>
          <a:prstGeom prst="flowChartProcess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社会的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637350" y="4430625"/>
            <a:ext cx="4623488" cy="2676425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Value</a:t>
            </a:r>
            <a:endParaRPr sz="48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価値観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260837" y="4430625"/>
            <a:ext cx="4623488" cy="2676425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Vision</a:t>
            </a:r>
            <a:endParaRPr sz="48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将来像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9725" y="4430625"/>
            <a:ext cx="3567625" cy="2676425"/>
          </a:xfrm>
          <a:prstGeom prst="flowChartProcess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595959"/>
                </a:solidFill>
              </a:rPr>
              <a:t>組織的</a:t>
            </a:r>
            <a:endParaRPr sz="4800">
              <a:solidFill>
                <a:srgbClr val="595959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9675" y="39975"/>
            <a:ext cx="3567600" cy="1714200"/>
          </a:xfrm>
          <a:prstGeom prst="rect">
            <a:avLst/>
          </a:prstGeom>
          <a:solidFill>
            <a:srgbClr val="595959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FFFFFF"/>
                </a:solidFill>
              </a:rPr>
              <a:t>MVVB</a:t>
            </a:r>
            <a:endParaRPr sz="4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FFFFFF"/>
                </a:solidFill>
              </a:rPr>
              <a:t>マトリクス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 rot="5400000">
            <a:off x="10211031" y="3925283"/>
            <a:ext cx="723000" cy="101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 rot="10800000">
            <a:off x="7908007" y="5234008"/>
            <a:ext cx="688800" cy="1069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 rot="-5400000">
            <a:off x="5587632" y="3925227"/>
            <a:ext cx="723000" cy="101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7908079" y="2717865"/>
            <a:ext cx="688800" cy="1069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6608725" y="3900075"/>
            <a:ext cx="3304200" cy="1069800"/>
          </a:xfrm>
          <a:prstGeom prst="flowChartAlternateProcess">
            <a:avLst/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200">
                <a:solidFill>
                  <a:srgbClr val="FFFFFF"/>
                </a:solidFill>
              </a:rPr>
              <a:t>MVVBサイクル</a:t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5"/>
          <p:cNvSpPr/>
          <p:nvPr/>
        </p:nvSpPr>
        <p:spPr>
          <a:xfrm>
            <a:off x="4518166" y="2143272"/>
            <a:ext cx="3917400" cy="4104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5"/>
          <p:cNvSpPr/>
          <p:nvPr/>
        </p:nvSpPr>
        <p:spPr>
          <a:xfrm rot="5400000">
            <a:off x="3926223" y="2735022"/>
            <a:ext cx="4092900" cy="29094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"/>
          <p:cNvSpPr/>
          <p:nvPr/>
        </p:nvSpPr>
        <p:spPr>
          <a:xfrm rot="5400000">
            <a:off x="4121110" y="2540172"/>
            <a:ext cx="2745300" cy="1951500"/>
          </a:xfrm>
          <a:prstGeom prst="rtTriangle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5"/>
          <p:cNvSpPr/>
          <p:nvPr/>
        </p:nvSpPr>
        <p:spPr>
          <a:xfrm rot="5400000">
            <a:off x="4319973" y="2341572"/>
            <a:ext cx="1371300" cy="9747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0" name="Google Shape;270;p25"/>
          <p:cNvCxnSpPr/>
          <p:nvPr/>
        </p:nvCxnSpPr>
        <p:spPr>
          <a:xfrm>
            <a:off x="1697431" y="6247871"/>
            <a:ext cx="95589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1" name="Google Shape;271;p25"/>
          <p:cNvSpPr txBox="1"/>
          <p:nvPr/>
        </p:nvSpPr>
        <p:spPr>
          <a:xfrm rot="-3599961">
            <a:off x="4431409" y="459709"/>
            <a:ext cx="2408952" cy="95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ミッション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72" name="Google Shape;272;p25"/>
          <p:cNvSpPr txBox="1"/>
          <p:nvPr/>
        </p:nvSpPr>
        <p:spPr>
          <a:xfrm rot="-3599961">
            <a:off x="5406890" y="459709"/>
            <a:ext cx="2408952" cy="95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ビジョン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73" name="Google Shape;273;p25"/>
          <p:cNvSpPr txBox="1"/>
          <p:nvPr/>
        </p:nvSpPr>
        <p:spPr>
          <a:xfrm rot="-3599961">
            <a:off x="6365134" y="459709"/>
            <a:ext cx="2408952" cy="95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バリュー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74" name="Google Shape;274;p25"/>
          <p:cNvSpPr txBox="1"/>
          <p:nvPr/>
        </p:nvSpPr>
        <p:spPr>
          <a:xfrm rot="-3599961">
            <a:off x="7340615" y="459709"/>
            <a:ext cx="2408952" cy="95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ビジネス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75" name="Google Shape;275;p25"/>
          <p:cNvSpPr txBox="1"/>
          <p:nvPr/>
        </p:nvSpPr>
        <p:spPr>
          <a:xfrm>
            <a:off x="2121063" y="6259558"/>
            <a:ext cx="87117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必要性の割合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76" name="Google Shape;276;p25"/>
          <p:cNvSpPr txBox="1"/>
          <p:nvPr/>
        </p:nvSpPr>
        <p:spPr>
          <a:xfrm>
            <a:off x="-75" y="5331881"/>
            <a:ext cx="43398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小規模事業者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77" name="Google Shape;277;p25"/>
          <p:cNvSpPr txBox="1"/>
          <p:nvPr/>
        </p:nvSpPr>
        <p:spPr>
          <a:xfrm>
            <a:off x="-75" y="2143272"/>
            <a:ext cx="43398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大企業</a:t>
            </a:r>
            <a:endParaRPr sz="3600">
              <a:solidFill>
                <a:schemeClr val="dk2"/>
              </a:solidFill>
            </a:endParaRPr>
          </a:p>
        </p:txBody>
      </p:sp>
      <p:cxnSp>
        <p:nvCxnSpPr>
          <p:cNvPr id="278" name="Google Shape;278;p25"/>
          <p:cNvCxnSpPr/>
          <p:nvPr/>
        </p:nvCxnSpPr>
        <p:spPr>
          <a:xfrm>
            <a:off x="3554032" y="3047614"/>
            <a:ext cx="0" cy="22842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79" name="Google Shape;279;p25"/>
          <p:cNvSpPr txBox="1"/>
          <p:nvPr/>
        </p:nvSpPr>
        <p:spPr>
          <a:xfrm>
            <a:off x="8614273" y="5331881"/>
            <a:ext cx="43398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不確実性が低い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80" name="Google Shape;280;p25"/>
          <p:cNvSpPr txBox="1"/>
          <p:nvPr/>
        </p:nvSpPr>
        <p:spPr>
          <a:xfrm>
            <a:off x="8614273" y="2143272"/>
            <a:ext cx="43398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不確実性が高い</a:t>
            </a:r>
            <a:endParaRPr sz="3600">
              <a:solidFill>
                <a:schemeClr val="dk2"/>
              </a:solidFill>
            </a:endParaRPr>
          </a:p>
        </p:txBody>
      </p:sp>
      <p:cxnSp>
        <p:nvCxnSpPr>
          <p:cNvPr id="281" name="Google Shape;281;p25"/>
          <p:cNvCxnSpPr/>
          <p:nvPr/>
        </p:nvCxnSpPr>
        <p:spPr>
          <a:xfrm>
            <a:off x="9390690" y="3098414"/>
            <a:ext cx="0" cy="22842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82" name="Google Shape;282;p25"/>
          <p:cNvSpPr/>
          <p:nvPr/>
        </p:nvSpPr>
        <p:spPr>
          <a:xfrm>
            <a:off x="9964825" y="3737575"/>
            <a:ext cx="2594100" cy="904200"/>
          </a:xfrm>
          <a:prstGeom prst="roundRect">
            <a:avLst>
              <a:gd name="adj" fmla="val 21825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経営環境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83" name="Google Shape;283;p25"/>
          <p:cNvSpPr/>
          <p:nvPr/>
        </p:nvSpPr>
        <p:spPr>
          <a:xfrm>
            <a:off x="376975" y="3737575"/>
            <a:ext cx="2594100" cy="904200"/>
          </a:xfrm>
          <a:prstGeom prst="roundRect">
            <a:avLst>
              <a:gd name="adj" fmla="val 21825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従業員規模</a:t>
            </a:r>
            <a:endParaRPr sz="3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35"/>
          <p:cNvSpPr/>
          <p:nvPr/>
        </p:nvSpPr>
        <p:spPr>
          <a:xfrm>
            <a:off x="181525" y="146275"/>
            <a:ext cx="1316702" cy="10838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17" name="Google Shape;917;p35"/>
          <p:cNvSpPr/>
          <p:nvPr/>
        </p:nvSpPr>
        <p:spPr>
          <a:xfrm>
            <a:off x="1498217" y="146275"/>
            <a:ext cx="5640804" cy="108382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行動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18" name="Google Shape;918;p35"/>
          <p:cNvSpPr/>
          <p:nvPr/>
        </p:nvSpPr>
        <p:spPr>
          <a:xfrm>
            <a:off x="7139021" y="146275"/>
            <a:ext cx="5640804" cy="108382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目的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19" name="Google Shape;919;p35"/>
          <p:cNvSpPr/>
          <p:nvPr/>
        </p:nvSpPr>
        <p:spPr>
          <a:xfrm>
            <a:off x="181525" y="1230095"/>
            <a:ext cx="13167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社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会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的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0" name="Google Shape;920;p35"/>
          <p:cNvSpPr/>
          <p:nvPr/>
        </p:nvSpPr>
        <p:spPr>
          <a:xfrm>
            <a:off x="1498210" y="1230092"/>
            <a:ext cx="56408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ビジネス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1" name="Google Shape;921;p35"/>
          <p:cNvSpPr/>
          <p:nvPr/>
        </p:nvSpPr>
        <p:spPr>
          <a:xfrm>
            <a:off x="7139013" y="1230092"/>
            <a:ext cx="56408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ミッション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2" name="Google Shape;922;p35"/>
          <p:cNvSpPr/>
          <p:nvPr/>
        </p:nvSpPr>
        <p:spPr>
          <a:xfrm>
            <a:off x="181525" y="4180685"/>
            <a:ext cx="13167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組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織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的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3" name="Google Shape;923;p35"/>
          <p:cNvSpPr/>
          <p:nvPr/>
        </p:nvSpPr>
        <p:spPr>
          <a:xfrm>
            <a:off x="1498210" y="4180682"/>
            <a:ext cx="56408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バリュー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4" name="Google Shape;924;p35"/>
          <p:cNvSpPr/>
          <p:nvPr/>
        </p:nvSpPr>
        <p:spPr>
          <a:xfrm>
            <a:off x="7139013" y="4180682"/>
            <a:ext cx="5640804" cy="2950590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ビジョン</a:t>
            </a: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p36"/>
          <p:cNvSpPr/>
          <p:nvPr/>
        </p:nvSpPr>
        <p:spPr>
          <a:xfrm>
            <a:off x="220556" y="172225"/>
            <a:ext cx="12559894" cy="1743006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/>
              <a:t>ミッション</a:t>
            </a:r>
            <a:endParaRPr sz="3000"/>
          </a:p>
        </p:txBody>
      </p:sp>
      <p:sp>
        <p:nvSpPr>
          <p:cNvPr id="930" name="Google Shape;930;p36"/>
          <p:cNvSpPr/>
          <p:nvPr/>
        </p:nvSpPr>
        <p:spPr>
          <a:xfrm>
            <a:off x="220425" y="1915231"/>
            <a:ext cx="12559894" cy="1743006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/>
              <a:t>ビジョン</a:t>
            </a:r>
            <a:endParaRPr sz="3000"/>
          </a:p>
        </p:txBody>
      </p:sp>
      <p:sp>
        <p:nvSpPr>
          <p:cNvPr id="931" name="Google Shape;931;p36"/>
          <p:cNvSpPr/>
          <p:nvPr/>
        </p:nvSpPr>
        <p:spPr>
          <a:xfrm>
            <a:off x="220425" y="3658238"/>
            <a:ext cx="12559894" cy="1743006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/>
              <a:t>バリュー</a:t>
            </a:r>
            <a:endParaRPr sz="3000"/>
          </a:p>
        </p:txBody>
      </p:sp>
      <p:sp>
        <p:nvSpPr>
          <p:cNvPr id="932" name="Google Shape;932;p36"/>
          <p:cNvSpPr/>
          <p:nvPr/>
        </p:nvSpPr>
        <p:spPr>
          <a:xfrm>
            <a:off x="220425" y="5401244"/>
            <a:ext cx="12559894" cy="1743006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/>
              <a:t>ビジネス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Macintosh PowerPoint</Application>
  <PresentationFormat>ユーザー設定</PresentationFormat>
  <Paragraphs>42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W3 Design4</cp:lastModifiedBy>
  <cp:revision>1</cp:revision>
  <dcterms:modified xsi:type="dcterms:W3CDTF">2019-02-18T08:08:40Z</dcterms:modified>
</cp:coreProperties>
</file>